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5563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423749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Power of Data: Uncovering Insights from the Sakila DVD Rental Store Database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5089803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 a world of possibilities with the Sakila DVD Rental Store Database. Harness the power of data to gain valuable insights and make informed business decisions.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6405920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19" y="6413540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6411397"/>
            <a:ext cx="24130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Abhishek Shaw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11287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Fascinating World of the Sakila DVD Rental Store Database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11955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09086" y="3161228"/>
            <a:ext cx="1577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3195876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Rich Repository of Information </a:t>
            </a: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🎥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4023479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the depths of customer behavior, film inventory, and staff performance through comprehensive data analysis.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311955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78328" y="3161228"/>
            <a:ext cx="1958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3195876"/>
            <a:ext cx="423005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Unveiling Trends and Behavior </a:t>
            </a: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📊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3676293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Dive into the rental trends, language preferences, and their impact on business growth in the competitive DVD rental market.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037993" y="54936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186226" y="5535335"/>
            <a:ext cx="20347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2760107" y="5569982"/>
            <a:ext cx="33282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Mining Hidden Insights </a:t>
            </a: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💡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760107" y="6050399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 valuable information despite challenges such as missing data on repeat customers and limited staff metrics.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54936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566898" y="5535335"/>
            <a:ext cx="21871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399" y="5569982"/>
            <a:ext cx="326040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Optimizing Operations </a:t>
            </a: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📈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399" y="6050399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 how to utilize actionable insights to improve marketing strategies, optimize inventory, and enhance staff training.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355533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Pieces of the Puzzle: Challenges and Limitations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42511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09086" y="4292798"/>
            <a:ext cx="1577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4327446"/>
            <a:ext cx="253245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Missing Link </a:t>
            </a: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🔗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807863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Overcome the hurdle of incomplete data on repeat customers and discover innovative ways to analyze customer behavior.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6285" y="42511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78328" y="4292798"/>
            <a:ext cx="1958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4327446"/>
            <a:ext cx="235791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Wider Picture </a:t>
            </a: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🖼️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8148399" y="4807863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Recognize the implications of limited staff metrics and explore alternative methods to assess staff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692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26294" y="607576"/>
            <a:ext cx="9320213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b="1" kern="0" spc="-13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Decoding Rental Trends: Insights at Your Fingertips</a:t>
            </a:r>
            <a:endParaRPr lang="en-US" sz="4338" dirty="0"/>
          </a:p>
        </p:txBody>
      </p:sp>
      <p:sp>
        <p:nvSpPr>
          <p:cNvPr id="6" name="Shape 3"/>
          <p:cNvSpPr/>
          <p:nvPr/>
        </p:nvSpPr>
        <p:spPr>
          <a:xfrm>
            <a:off x="1134785" y="2315170"/>
            <a:ext cx="44053" cy="5306854"/>
          </a:xfrm>
          <a:prstGeom prst="roundRect">
            <a:avLst>
              <a:gd name="adj" fmla="val 225099"/>
            </a:avLst>
          </a:prstGeom>
          <a:solidFill>
            <a:srgbClr val="140099"/>
          </a:solidFill>
          <a:ln/>
        </p:spPr>
      </p:sp>
      <p:sp>
        <p:nvSpPr>
          <p:cNvPr id="7" name="Shape 4"/>
          <p:cNvSpPr/>
          <p:nvPr/>
        </p:nvSpPr>
        <p:spPr>
          <a:xfrm>
            <a:off x="1404699" y="2713077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140099"/>
          </a:solidFill>
          <a:ln/>
        </p:spPr>
      </p:sp>
      <p:sp>
        <p:nvSpPr>
          <p:cNvPr id="8" name="Shape 5"/>
          <p:cNvSpPr/>
          <p:nvPr/>
        </p:nvSpPr>
        <p:spPr>
          <a:xfrm>
            <a:off x="908923" y="2487335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110080"/>
          </a:solidFill>
          <a:ln w="13692">
            <a:solidFill>
              <a:srgbClr val="1400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77873" y="2528649"/>
            <a:ext cx="157758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kern="0" spc="-78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7"/>
          <p:cNvSpPr/>
          <p:nvPr/>
        </p:nvSpPr>
        <p:spPr>
          <a:xfrm>
            <a:off x="2368748" y="2535436"/>
            <a:ext cx="2203609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kern="0" spc="-6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Trend Analysis</a:t>
            </a:r>
            <a:endParaRPr lang="en-US" sz="2169" dirty="0"/>
          </a:p>
        </p:txBody>
      </p:sp>
      <p:sp>
        <p:nvSpPr>
          <p:cNvPr id="11" name="Text 8"/>
          <p:cNvSpPr/>
          <p:nvPr/>
        </p:nvSpPr>
        <p:spPr>
          <a:xfrm>
            <a:off x="2368748" y="3011924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 patterns and shifts in rental behavior over time to identify customer preferences and adapt your offerings accordingly.</a:t>
            </a:r>
            <a:endParaRPr lang="en-US" sz="1735" dirty="0"/>
          </a:p>
        </p:txBody>
      </p:sp>
      <p:sp>
        <p:nvSpPr>
          <p:cNvPr id="12" name="Shape 9"/>
          <p:cNvSpPr/>
          <p:nvPr/>
        </p:nvSpPr>
        <p:spPr>
          <a:xfrm>
            <a:off x="1404699" y="4555450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140099"/>
          </a:solidFill>
          <a:ln/>
        </p:spPr>
      </p:sp>
      <p:sp>
        <p:nvSpPr>
          <p:cNvPr id="13" name="Shape 10"/>
          <p:cNvSpPr/>
          <p:nvPr/>
        </p:nvSpPr>
        <p:spPr>
          <a:xfrm>
            <a:off x="908923" y="4329708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110080"/>
          </a:solidFill>
          <a:ln w="13692">
            <a:solidFill>
              <a:srgbClr val="1400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58823" y="4371023"/>
            <a:ext cx="195858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kern="0" spc="-78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2"/>
          <p:cNvSpPr/>
          <p:nvPr/>
        </p:nvSpPr>
        <p:spPr>
          <a:xfrm>
            <a:off x="2368748" y="4377809"/>
            <a:ext cx="282940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kern="0" spc="-6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Language Preferences</a:t>
            </a:r>
            <a:endParaRPr lang="en-US" sz="2169" dirty="0"/>
          </a:p>
        </p:txBody>
      </p:sp>
      <p:sp>
        <p:nvSpPr>
          <p:cNvPr id="16" name="Text 13"/>
          <p:cNvSpPr/>
          <p:nvPr/>
        </p:nvSpPr>
        <p:spPr>
          <a:xfrm>
            <a:off x="2368748" y="485429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how language influences film selection and tailor your inventory to cater to diverse customer preferences.</a:t>
            </a:r>
            <a:endParaRPr lang="en-US" sz="1735" dirty="0"/>
          </a:p>
        </p:txBody>
      </p:sp>
      <p:sp>
        <p:nvSpPr>
          <p:cNvPr id="17" name="Shape 14"/>
          <p:cNvSpPr/>
          <p:nvPr/>
        </p:nvSpPr>
        <p:spPr>
          <a:xfrm>
            <a:off x="1404699" y="6397823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140099"/>
          </a:solidFill>
          <a:ln/>
        </p:spPr>
      </p:sp>
      <p:sp>
        <p:nvSpPr>
          <p:cNvPr id="18" name="Shape 15"/>
          <p:cNvSpPr/>
          <p:nvPr/>
        </p:nvSpPr>
        <p:spPr>
          <a:xfrm>
            <a:off x="908923" y="6172081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110080"/>
          </a:solidFill>
          <a:ln w="13692">
            <a:solidFill>
              <a:srgbClr val="140099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55013" y="6213396"/>
            <a:ext cx="203478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kern="0" spc="-78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7"/>
          <p:cNvSpPr/>
          <p:nvPr/>
        </p:nvSpPr>
        <p:spPr>
          <a:xfrm>
            <a:off x="2368748" y="6220182"/>
            <a:ext cx="3722846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kern="0" spc="-6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 Penetration Strategies</a:t>
            </a:r>
            <a:endParaRPr lang="en-US" sz="2169" dirty="0"/>
          </a:p>
        </p:txBody>
      </p:sp>
      <p:sp>
        <p:nvSpPr>
          <p:cNvPr id="21" name="Text 18"/>
          <p:cNvSpPr/>
          <p:nvPr/>
        </p:nvSpPr>
        <p:spPr>
          <a:xfrm>
            <a:off x="2368748" y="6696670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 a competitive advantage by understanding rental trends and developing targeted marketing campaigns.</a:t>
            </a:r>
            <a:endParaRPr lang="en-US" sz="173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70675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Behind the Scenes: Film Inventory and Staff Performance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539841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975985"/>
            <a:ext cx="247066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Unlocking the Vault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6456402"/>
            <a:ext cx="51105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Delve into the vast DVD inventory and decipher which films drive rental success in your store.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539841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9761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Shining Stars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6456521"/>
            <a:ext cx="511063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the key performance indicators for staff and devise training strategies to further enhance their skills.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79629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Illuminate the Way: Actionable Insights in Action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7293054" y="2518291"/>
            <a:ext cx="44410" cy="4914900"/>
          </a:xfrm>
          <a:prstGeom prst="roundRect">
            <a:avLst>
              <a:gd name="adj" fmla="val 225151"/>
            </a:avLst>
          </a:prstGeom>
          <a:solidFill>
            <a:srgbClr val="140099"/>
          </a:solidFill>
          <a:ln/>
        </p:spPr>
      </p:sp>
      <p:sp>
        <p:nvSpPr>
          <p:cNvPr id="8" name="Shape 5"/>
          <p:cNvSpPr/>
          <p:nvPr/>
        </p:nvSpPr>
        <p:spPr>
          <a:xfrm>
            <a:off x="7565172" y="291959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140099"/>
          </a:solidFill>
          <a:ln/>
        </p:spPr>
      </p:sp>
      <p:sp>
        <p:nvSpPr>
          <p:cNvPr id="9" name="Shape 6"/>
          <p:cNvSpPr/>
          <p:nvPr/>
        </p:nvSpPr>
        <p:spPr>
          <a:xfrm>
            <a:off x="7065228" y="269188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236321" y="2733556"/>
            <a:ext cx="1577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537258" y="2740462"/>
            <a:ext cx="2509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Marketing Maverick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537258" y="3220879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rental trends and customer behavior insights to develop targeted marketing strategies that captivate your audience.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631" y="403044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140099"/>
          </a:solidFill>
          <a:ln/>
        </p:spPr>
      </p:sp>
      <p:sp>
        <p:nvSpPr>
          <p:cNvPr id="14" name="Shape 11"/>
          <p:cNvSpPr/>
          <p:nvPr/>
        </p:nvSpPr>
        <p:spPr>
          <a:xfrm>
            <a:off x="7065228" y="38027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217271" y="3844409"/>
            <a:ext cx="1958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3182660" y="3851315"/>
            <a:ext cx="29104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Inventory Optimization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2037993" y="4331732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Fine-tune your film inventory based on customer preferences to increase rentals and maximize revenue potential.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7565172" y="548812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140099"/>
          </a:solidFill>
          <a:ln/>
        </p:spPr>
      </p:sp>
      <p:sp>
        <p:nvSpPr>
          <p:cNvPr id="19" name="Shape 16"/>
          <p:cNvSpPr/>
          <p:nvPr/>
        </p:nvSpPr>
        <p:spPr>
          <a:xfrm>
            <a:off x="7065228" y="52604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213461" y="5302091"/>
            <a:ext cx="20347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8537258" y="5308997"/>
            <a:ext cx="341054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Staff Training Supercharge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8537258" y="5789414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 your staff with data-driven insights to provide exceptional customer experiences and foster long-lasting loyalty.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17777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Conclusion: Embracing the Power of Data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407336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04292" y="4115038"/>
            <a:ext cx="1577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4149685"/>
            <a:ext cx="24112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Path to Success </a:t>
            </a: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🌟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4630103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 how leveraging data can drive positive business outcomes and propel your DVD rental store to new heights.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407336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49528" y="4115038"/>
            <a:ext cx="1958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4149685"/>
            <a:ext cx="254769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 Prospects </a:t>
            </a: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🔮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4630103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the endless possibilities of data analysis and envision a future where insights guide your every move.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448</Words>
  <Application>Microsoft Office PowerPoint</Application>
  <PresentationFormat>Custom</PresentationFormat>
  <Paragraphs>62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Abhishek Shaw</cp:lastModifiedBy>
  <cp:revision>2</cp:revision>
  <dcterms:created xsi:type="dcterms:W3CDTF">2023-12-28T17:00:52Z</dcterms:created>
  <dcterms:modified xsi:type="dcterms:W3CDTF">2023-12-29T01:49:57Z</dcterms:modified>
</cp:coreProperties>
</file>